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C83-9107-4D3E-A9E5-A6EEF3750E87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C429-B73A-4D94-B384-FBBBD1A22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C83-9107-4D3E-A9E5-A6EEF3750E87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C429-B73A-4D94-B384-FBBBD1A22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C83-9107-4D3E-A9E5-A6EEF3750E87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C429-B73A-4D94-B384-FBBBD1A22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C83-9107-4D3E-A9E5-A6EEF3750E87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C429-B73A-4D94-B384-FBBBD1A22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C83-9107-4D3E-A9E5-A6EEF3750E87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C429-B73A-4D94-B384-FBBBD1A22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C83-9107-4D3E-A9E5-A6EEF3750E87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C429-B73A-4D94-B384-FBBBD1A22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C83-9107-4D3E-A9E5-A6EEF3750E87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C429-B73A-4D94-B384-FBBBD1A22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C83-9107-4D3E-A9E5-A6EEF3750E87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C429-B73A-4D94-B384-FBBBD1A22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C83-9107-4D3E-A9E5-A6EEF3750E87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C429-B73A-4D94-B384-FBBBD1A22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C83-9107-4D3E-A9E5-A6EEF3750E87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C429-B73A-4D94-B384-FBBBD1A22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DC83-9107-4D3E-A9E5-A6EEF3750E87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8C429-B73A-4D94-B384-FBBBD1A22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5DC83-9107-4D3E-A9E5-A6EEF3750E87}" type="datetimeFigureOut">
              <a:rPr lang="en-US" smtClean="0"/>
              <a:pPr/>
              <a:t>11/3/2021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8C429-B73A-4D94-B384-FBBBD1A228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MODES  OF  INTERVENTION .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Dr.Ezhil</a:t>
            </a:r>
            <a:r>
              <a:rPr lang="en-US" dirty="0" smtClean="0"/>
              <a:t> </a:t>
            </a:r>
            <a:r>
              <a:rPr lang="en-US" dirty="0" err="1" smtClean="0"/>
              <a:t>Arasi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Protection   against  accidents  </a:t>
            </a:r>
          </a:p>
          <a:p>
            <a:r>
              <a:rPr lang="en-US" dirty="0"/>
              <a:t> </a:t>
            </a:r>
            <a:r>
              <a:rPr lang="en-US" dirty="0" smtClean="0"/>
              <a:t>    protection  from   carcinogens</a:t>
            </a:r>
          </a:p>
          <a:p>
            <a:r>
              <a:rPr lang="en-US" dirty="0"/>
              <a:t> </a:t>
            </a:r>
            <a:r>
              <a:rPr lang="en-US" dirty="0" smtClean="0"/>
              <a:t>    Avoidance  of  allergens</a:t>
            </a:r>
          </a:p>
          <a:p>
            <a:r>
              <a:rPr lang="en-US" dirty="0"/>
              <a:t> </a:t>
            </a:r>
            <a:r>
              <a:rPr lang="en-US" dirty="0" smtClean="0"/>
              <a:t>    Control  of  specific  hazards  in  the  environment .</a:t>
            </a:r>
          </a:p>
          <a:p>
            <a:r>
              <a:rPr lang="en-US" dirty="0"/>
              <a:t> </a:t>
            </a:r>
            <a:r>
              <a:rPr lang="en-US" dirty="0" smtClean="0"/>
              <a:t>    Control  of  consumer  product  quality  and  safety  of  foods , drugs , cosmetics , etc 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EARLY  DIAGNOSIS  AND  TREATMENT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Early   detection  and  treatment  are  the  main   interventions  of  disease  control . The  earlier  a  disease  is  diagnosed   and  treated   the  better  it  is  from  the  point  of  view  of  prognosis  and  preventing  the  occurrence  of  further  cases 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DISABILITY  LIMITATION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This   means  limiting  the  development  of  further  disability  in  the  individual   by  giving  intensive  or  aggressive  treatment , when  the  patient  comes  in  the  advanced  stage  of  the  disease .</a:t>
            </a:r>
          </a:p>
          <a:p>
            <a:r>
              <a:rPr lang="en-US" dirty="0"/>
              <a:t> </a:t>
            </a:r>
            <a:r>
              <a:rPr lang="en-US" dirty="0" smtClean="0"/>
              <a:t>       The  objective  is  to  prevent  the  transition  from  impairment  to  handicap 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REHABILITATION.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The   combined  and  coordinated   use  of  medical , social , educational , and  vocational  measures  for  training  and  retraining  the  individual  to  the  highest  possible  level  of  functional  ability 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  OF  PREVENTION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The  goals   of  medicine  are  ;</a:t>
            </a:r>
          </a:p>
          <a:p>
            <a:r>
              <a:rPr lang="en-US" dirty="0" smtClean="0"/>
              <a:t>           To   promote  health </a:t>
            </a:r>
          </a:p>
          <a:p>
            <a:r>
              <a:rPr lang="en-US" dirty="0" smtClean="0"/>
              <a:t>            To  preserve  health</a:t>
            </a:r>
          </a:p>
          <a:p>
            <a:r>
              <a:rPr lang="en-US" dirty="0" smtClean="0"/>
              <a:t>             To  restore  health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Successful  prevention   depends  upon  ;</a:t>
            </a:r>
          </a:p>
          <a:p>
            <a:r>
              <a:rPr lang="en-US" dirty="0" smtClean="0"/>
              <a:t>  1.Knowledge  of   causation</a:t>
            </a:r>
          </a:p>
          <a:p>
            <a:r>
              <a:rPr lang="en-US" dirty="0" smtClean="0"/>
              <a:t>   2.Dynamics  of  transmission</a:t>
            </a:r>
          </a:p>
          <a:p>
            <a:r>
              <a:rPr lang="en-US" dirty="0" smtClean="0"/>
              <a:t>   3.Identification  of  risk  factors  and  risk  groups,</a:t>
            </a:r>
          </a:p>
          <a:p>
            <a:r>
              <a:rPr lang="en-US" dirty="0" smtClean="0"/>
              <a:t>    4.Availability  of  prophylactic  or  early   detection  and  treatment  measures.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 OF  PREVENTION.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1.Primordial  prevention</a:t>
            </a:r>
          </a:p>
          <a:p>
            <a:r>
              <a:rPr lang="en-US" dirty="0" smtClean="0"/>
              <a:t>       2.Primary  prevention</a:t>
            </a:r>
          </a:p>
          <a:p>
            <a:r>
              <a:rPr lang="en-US" dirty="0" smtClean="0"/>
              <a:t>        3.Secondary  prevention</a:t>
            </a:r>
          </a:p>
          <a:p>
            <a:r>
              <a:rPr lang="en-US" dirty="0" smtClean="0"/>
              <a:t>        4.Tertiary  prevention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PRIMORDIAL  PREVENTION.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Primordial  prevention  is  receiving  special  attention  in  the  prevention  of  chronic  diseases.  For  example,  many  adult  health  problems  (</a:t>
            </a:r>
            <a:r>
              <a:rPr lang="en-US" dirty="0" err="1" smtClean="0"/>
              <a:t>e.g</a:t>
            </a:r>
            <a:r>
              <a:rPr lang="en-US" dirty="0" smtClean="0"/>
              <a:t>,  obesity ,</a:t>
            </a:r>
            <a:r>
              <a:rPr lang="en-US" dirty="0" err="1" smtClean="0"/>
              <a:t>hypertention</a:t>
            </a:r>
            <a:r>
              <a:rPr lang="en-US" dirty="0" smtClean="0"/>
              <a:t> )  have  their  early  origins  in  childhood,  because  this  is  the  time  when  lifestyles  are  formed (for </a:t>
            </a:r>
            <a:r>
              <a:rPr lang="en-US" dirty="0" err="1" smtClean="0"/>
              <a:t>e.g.,smoking</a:t>
            </a:r>
            <a:r>
              <a:rPr lang="en-US" dirty="0" smtClean="0"/>
              <a:t>,  eating  patterns , physical  exercise ).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2.PRIMARY  PREVENTION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      Action  taken  prior  to  the  onset  of  disease ,which  removes  the  possibility  that  a  disease  will  ever  occur . It  signifies  intervention  in  the  pre-pathogenesis  phase  of  a  disease  or  health  problem  or  other  departure  from  health.</a:t>
            </a:r>
          </a:p>
          <a:p>
            <a:r>
              <a:rPr lang="en-US" dirty="0" smtClean="0"/>
              <a:t>           The  WHO  has  recommended  the  following  approaches ;</a:t>
            </a:r>
          </a:p>
          <a:p>
            <a:r>
              <a:rPr lang="en-US" dirty="0" smtClean="0"/>
              <a:t>            a. Population  strategy</a:t>
            </a:r>
          </a:p>
          <a:p>
            <a:r>
              <a:rPr lang="en-US" dirty="0" smtClean="0"/>
              <a:t>              </a:t>
            </a:r>
            <a:r>
              <a:rPr lang="en-US" dirty="0" err="1" smtClean="0"/>
              <a:t>b.High</a:t>
            </a:r>
            <a:r>
              <a:rPr lang="en-US" dirty="0" smtClean="0"/>
              <a:t>  risk  strategy.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3.SECONDARY  PREVENTION.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   Action   which  halts  the  progress  of  a  disease  at  its  incipient  stage  and  prevent  complications .</a:t>
            </a:r>
          </a:p>
          <a:p>
            <a:r>
              <a:rPr lang="en-US" dirty="0" smtClean="0"/>
              <a:t>             By   early  diagnosis  and  adequate  treatment ,secondary  prevention  attempts  to  arrest  the  disease  process.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    Intervention   can  be  defined  as  any  attempt  to  intervene  or  interrupt  the  usual   sequence  in  the  development   of  disease  in  man .  </a:t>
            </a:r>
          </a:p>
          <a:p>
            <a:r>
              <a:rPr lang="en-US" dirty="0"/>
              <a:t> </a:t>
            </a:r>
            <a:r>
              <a:rPr lang="en-US" dirty="0" smtClean="0"/>
              <a:t>      This  may  be  by  the  provision  of  treatment ,education , help  or  social  support. Five  modes  of  intervention  have  been  described   which  is  corresponding  to the  natural  history  of  any  disease .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4.TERTIARY  PREVENTION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It   signifies  intervention  in  the  late  pathogenesis  phase . It  can  be  defined  as  all  measures  available  to  reduce  or  limit  impairments  </a:t>
            </a:r>
            <a:r>
              <a:rPr lang="en-US" smtClean="0"/>
              <a:t>and  disabilities.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These  levels  are  related  to  </a:t>
            </a:r>
            <a:r>
              <a:rPr lang="en-US" dirty="0" err="1" smtClean="0"/>
              <a:t>agent,host,and</a:t>
            </a:r>
            <a:r>
              <a:rPr lang="en-US" dirty="0" smtClean="0"/>
              <a:t>  environment  .They  are;</a:t>
            </a:r>
          </a:p>
          <a:p>
            <a:r>
              <a:rPr lang="en-US" dirty="0"/>
              <a:t> </a:t>
            </a:r>
            <a:r>
              <a:rPr lang="en-US" dirty="0" smtClean="0"/>
              <a:t>      Health  promotion</a:t>
            </a:r>
          </a:p>
          <a:p>
            <a:r>
              <a:rPr lang="en-US" dirty="0"/>
              <a:t> </a:t>
            </a:r>
            <a:r>
              <a:rPr lang="en-US" dirty="0" smtClean="0"/>
              <a:t>       Specific  protection</a:t>
            </a:r>
          </a:p>
          <a:p>
            <a:r>
              <a:rPr lang="en-US" dirty="0"/>
              <a:t> </a:t>
            </a:r>
            <a:r>
              <a:rPr lang="en-US" dirty="0" smtClean="0"/>
              <a:t>       Early  diagnosis  and  treatment</a:t>
            </a:r>
          </a:p>
          <a:p>
            <a:r>
              <a:rPr lang="en-US" dirty="0"/>
              <a:t> </a:t>
            </a:r>
            <a:r>
              <a:rPr lang="en-US" dirty="0" smtClean="0"/>
              <a:t>       Disability  limitation</a:t>
            </a:r>
          </a:p>
          <a:p>
            <a:r>
              <a:rPr lang="en-US" dirty="0"/>
              <a:t> </a:t>
            </a:r>
            <a:r>
              <a:rPr lang="en-US" dirty="0" smtClean="0"/>
              <a:t>        Rehabilitation 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1.HEALTH   PROMOTION.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        It  is  the  process  of  enabling  people  to  increase  control  over , and  to  improve  health . It  is  not  directed  against  any  particular  disease , but  is  intended  to  strengthen   the  host  through  a  variety  of  approaches . They  are ;</a:t>
            </a:r>
          </a:p>
          <a:p>
            <a:r>
              <a:rPr lang="en-US" dirty="0"/>
              <a:t> </a:t>
            </a:r>
            <a:r>
              <a:rPr lang="en-US" dirty="0" smtClean="0"/>
              <a:t>   1. Health  education </a:t>
            </a:r>
          </a:p>
          <a:p>
            <a:r>
              <a:rPr lang="en-US" dirty="0"/>
              <a:t> </a:t>
            </a:r>
            <a:r>
              <a:rPr lang="en-US" dirty="0" smtClean="0"/>
              <a:t>    2.Environmental  modifications </a:t>
            </a:r>
          </a:p>
          <a:p>
            <a:r>
              <a:rPr lang="en-US" dirty="0"/>
              <a:t> </a:t>
            </a:r>
            <a:r>
              <a:rPr lang="en-US" dirty="0" smtClean="0"/>
              <a:t>    3.Nutritional  interventions .</a:t>
            </a:r>
          </a:p>
          <a:p>
            <a:r>
              <a:rPr lang="en-US" dirty="0"/>
              <a:t> </a:t>
            </a:r>
            <a:r>
              <a:rPr lang="en-US" dirty="0" smtClean="0"/>
              <a:t>     4.Lifestyle  and  </a:t>
            </a:r>
            <a:r>
              <a:rPr lang="en-US" dirty="0" err="1" smtClean="0"/>
              <a:t>behavioural</a:t>
            </a:r>
            <a:r>
              <a:rPr lang="en-US" dirty="0" smtClean="0"/>
              <a:t>  changes 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1.HEALTH  EDUCATION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This  is  one  of  the  most  cost-effective  intervention . Health  education  on  personal  hygiene , oral  hygiene ,nutrition  education ,life –style ,etc .  </a:t>
            </a:r>
          </a:p>
          <a:p>
            <a:r>
              <a:rPr lang="en-US" dirty="0"/>
              <a:t> </a:t>
            </a:r>
            <a:r>
              <a:rPr lang="en-US" dirty="0" smtClean="0"/>
              <a:t>         The  targets  for  educational  efforts   may  include  the  general  public ,patients ,  priority  groups ,  </a:t>
            </a:r>
            <a:r>
              <a:rPr lang="en-US" dirty="0" err="1" smtClean="0"/>
              <a:t>haelth</a:t>
            </a:r>
            <a:r>
              <a:rPr lang="en-US" dirty="0" smtClean="0"/>
              <a:t>  providers , community  leaders  and  decision – makers 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</a:t>
            </a:r>
            <a:r>
              <a:rPr lang="en-US" sz="4000" dirty="0" smtClean="0"/>
              <a:t>ENVIRONMENTAL  MODIFICATIONS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Health  promotion  requires   environmental  modifications ,such  as ;</a:t>
            </a:r>
          </a:p>
          <a:p>
            <a:r>
              <a:rPr lang="en-US" dirty="0"/>
              <a:t> </a:t>
            </a:r>
            <a:r>
              <a:rPr lang="en-US" dirty="0" smtClean="0"/>
              <a:t>    Provision  of  safe  water </a:t>
            </a:r>
          </a:p>
          <a:p>
            <a:r>
              <a:rPr lang="en-US" dirty="0"/>
              <a:t> </a:t>
            </a:r>
            <a:r>
              <a:rPr lang="en-US" dirty="0" smtClean="0"/>
              <a:t>     Installation  of  sanitary  latrines</a:t>
            </a:r>
          </a:p>
          <a:p>
            <a:r>
              <a:rPr lang="en-US" dirty="0"/>
              <a:t> </a:t>
            </a:r>
            <a:r>
              <a:rPr lang="en-US" dirty="0" smtClean="0"/>
              <a:t>     Control  of  insects   and  rodents </a:t>
            </a:r>
          </a:p>
          <a:p>
            <a:r>
              <a:rPr lang="en-US" dirty="0"/>
              <a:t> </a:t>
            </a:r>
            <a:r>
              <a:rPr lang="en-US" dirty="0" smtClean="0"/>
              <a:t>     Improvement  of  housing  .etc 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NUTRITIONAL  INTERVENTION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These  comprise  food  distribution  and  nutrition  improvement  of  vulnerable  groups;</a:t>
            </a:r>
          </a:p>
          <a:p>
            <a:r>
              <a:rPr lang="en-US" dirty="0"/>
              <a:t> </a:t>
            </a:r>
            <a:r>
              <a:rPr lang="en-US" dirty="0" smtClean="0"/>
              <a:t>    Child  feeding  </a:t>
            </a:r>
            <a:r>
              <a:rPr lang="en-US" dirty="0" err="1" smtClean="0"/>
              <a:t>programmes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   food  fortification  </a:t>
            </a:r>
          </a:p>
          <a:p>
            <a:r>
              <a:rPr lang="en-US" dirty="0"/>
              <a:t> </a:t>
            </a:r>
            <a:r>
              <a:rPr lang="en-US" dirty="0" smtClean="0"/>
              <a:t>     Nutrition  education ,etc 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4.LIFESTYLE  AND  BEHAVIOURAL  CHANGES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 education   is  a  basic  element  of  all  health  activity .It  is  of  paramount  importance  in  changing  the  views  , </a:t>
            </a:r>
            <a:r>
              <a:rPr lang="en-US" dirty="0" err="1" smtClean="0"/>
              <a:t>behaviour</a:t>
            </a:r>
            <a:r>
              <a:rPr lang="en-US" dirty="0" smtClean="0"/>
              <a:t>  and  habits  of  people .</a:t>
            </a:r>
          </a:p>
          <a:p>
            <a:r>
              <a:rPr lang="en-US" dirty="0"/>
              <a:t> </a:t>
            </a:r>
            <a:r>
              <a:rPr lang="en-US" dirty="0" smtClean="0"/>
              <a:t> Recreation  facilities ( sports , games ,  cultural  activities ,etc .)</a:t>
            </a:r>
          </a:p>
          <a:p>
            <a:r>
              <a:rPr lang="en-US" dirty="0"/>
              <a:t> </a:t>
            </a:r>
            <a:r>
              <a:rPr lang="en-US" dirty="0" smtClean="0"/>
              <a:t> Improvement  in  the  literacy  level ,</a:t>
            </a:r>
          </a:p>
          <a:p>
            <a:r>
              <a:rPr lang="en-US" dirty="0" smtClean="0"/>
              <a:t>Yoga  exercises  and  meditation 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  PROTECTION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This   consists  of  specific  measures  which  prevent  specific  diseases . Currently  available   interventions   aimed  at  specific  protection ;</a:t>
            </a:r>
          </a:p>
          <a:p>
            <a:r>
              <a:rPr lang="en-US" dirty="0"/>
              <a:t> </a:t>
            </a:r>
            <a:r>
              <a:rPr lang="en-US" dirty="0" smtClean="0"/>
              <a:t> Immunization</a:t>
            </a:r>
          </a:p>
          <a:p>
            <a:r>
              <a:rPr lang="en-US" dirty="0"/>
              <a:t> </a:t>
            </a:r>
            <a:r>
              <a:rPr lang="en-US" dirty="0" smtClean="0"/>
              <a:t> Use  of  specific  nutrients </a:t>
            </a:r>
          </a:p>
          <a:p>
            <a:r>
              <a:rPr lang="en-US" dirty="0"/>
              <a:t> </a:t>
            </a:r>
            <a:r>
              <a:rPr lang="en-US" dirty="0" smtClean="0"/>
              <a:t> Chemoprophylaxis</a:t>
            </a:r>
          </a:p>
          <a:p>
            <a:r>
              <a:rPr lang="en-US" dirty="0"/>
              <a:t> </a:t>
            </a:r>
            <a:r>
              <a:rPr lang="en-US" dirty="0" smtClean="0"/>
              <a:t> Protection  against  occupational  hazards 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798</Words>
  <Application>Microsoft Office PowerPoint</Application>
  <PresentationFormat>On-screen Show (4:3)</PresentationFormat>
  <Paragraphs>80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MODES  OF  INTERVENTION .</vt:lpstr>
      <vt:lpstr>PowerPoint Presentation</vt:lpstr>
      <vt:lpstr>PowerPoint Presentation</vt:lpstr>
      <vt:lpstr>1.HEALTH   PROMOTION.</vt:lpstr>
      <vt:lpstr>1.HEALTH  EDUCATION .</vt:lpstr>
      <vt:lpstr>2.ENVIRONMENTAL  MODIFICATIONS .</vt:lpstr>
      <vt:lpstr>3. NUTRITIONAL  INTERVENTION .</vt:lpstr>
      <vt:lpstr>4.LIFESTYLE  AND  BEHAVIOURAL  CHANGES .</vt:lpstr>
      <vt:lpstr>SPECIFIC  PROTECTION .</vt:lpstr>
      <vt:lpstr>PowerPoint Presentation</vt:lpstr>
      <vt:lpstr>EARLY  DIAGNOSIS  AND  TREATMENT .</vt:lpstr>
      <vt:lpstr>DISABILITY  LIMITATION .</vt:lpstr>
      <vt:lpstr>REHABILITATION.</vt:lpstr>
      <vt:lpstr>CONCEPTS  OF  PREVENTION .</vt:lpstr>
      <vt:lpstr>PowerPoint Presentation</vt:lpstr>
      <vt:lpstr>LEVELS  OF  PREVENTION.</vt:lpstr>
      <vt:lpstr>PRIMORDIAL  PREVENTION.</vt:lpstr>
      <vt:lpstr>2.PRIMARY  PREVENTION .</vt:lpstr>
      <vt:lpstr>3.SECONDARY  PREVENTION.</vt:lpstr>
      <vt:lpstr>4.TERTIARY  PREVENTION 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MODES  OF  INTERVENTION .</dc:title>
  <dc:creator>Dept. Of CM</dc:creator>
  <cp:lastModifiedBy>Lib Lab One</cp:lastModifiedBy>
  <cp:revision>29</cp:revision>
  <dcterms:created xsi:type="dcterms:W3CDTF">2020-09-03T08:16:05Z</dcterms:created>
  <dcterms:modified xsi:type="dcterms:W3CDTF">2021-11-03T09:27:43Z</dcterms:modified>
</cp:coreProperties>
</file>